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6" r:id="rId2"/>
    <p:sldId id="267" r:id="rId3"/>
    <p:sldId id="268" r:id="rId4"/>
    <p:sldId id="279" r:id="rId5"/>
    <p:sldId id="270" r:id="rId6"/>
    <p:sldId id="271" r:id="rId7"/>
    <p:sldId id="272" r:id="rId8"/>
    <p:sldId id="285" r:id="rId9"/>
    <p:sldId id="286" r:id="rId10"/>
    <p:sldId id="287" r:id="rId11"/>
    <p:sldId id="274" r:id="rId12"/>
    <p:sldId id="276" r:id="rId13"/>
    <p:sldId id="278" r:id="rId14"/>
    <p:sldId id="26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7B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6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CACB4-E3BC-40CE-8297-2561B069F7F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7B67F56-3553-4F17-A3E2-C07E5957FA2A}">
      <dgm:prSet phldrT="[文字]" custT="1"/>
      <dgm:spPr>
        <a:noFill/>
        <a:ln>
          <a:noFill/>
        </a:ln>
      </dgm:spPr>
      <dgm:t>
        <a:bodyPr/>
        <a:lstStyle/>
        <a:p>
          <a:r>
            <a:rPr lang="en-US" altLang="zh-TW" sz="3200" b="1" i="1" u="sng" dirty="0" smtClean="0">
              <a:solidFill>
                <a:schemeClr val="accent6">
                  <a:lumMod val="50000"/>
                </a:schemeClr>
              </a:solidFill>
            </a:rPr>
            <a:t>Meeting</a:t>
          </a:r>
          <a:endParaRPr lang="zh-TW" altLang="en-US" sz="3200" b="1" i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6097CCF7-B36D-43E6-9CB7-0CE3A1C260EB}" type="parTrans" cxnId="{786DC068-E455-44C5-BC33-8489C5DE1944}">
      <dgm:prSet/>
      <dgm:spPr/>
      <dgm:t>
        <a:bodyPr/>
        <a:lstStyle/>
        <a:p>
          <a:endParaRPr lang="zh-TW" altLang="en-US"/>
        </a:p>
      </dgm:t>
    </dgm:pt>
    <dgm:pt modelId="{A4F5EB14-DFAD-482A-8799-C4088370641D}" type="sibTrans" cxnId="{786DC068-E455-44C5-BC33-8489C5DE1944}">
      <dgm:prSet/>
      <dgm:spPr/>
      <dgm:t>
        <a:bodyPr/>
        <a:lstStyle/>
        <a:p>
          <a:endParaRPr lang="zh-TW" altLang="en-US"/>
        </a:p>
      </dgm:t>
    </dgm:pt>
    <dgm:pt modelId="{7051FC2E-C6CC-4994-AB19-296580518EE0}">
      <dgm:prSet phldrT="[文字]" custT="1"/>
      <dgm:spPr>
        <a:noFill/>
        <a:ln>
          <a:noFill/>
        </a:ln>
      </dgm:spPr>
      <dgm:t>
        <a:bodyPr/>
        <a:lstStyle/>
        <a:p>
          <a:r>
            <a:rPr lang="en-US" altLang="zh-TW" sz="3200" b="1" i="1" u="sng" dirty="0" smtClean="0">
              <a:solidFill>
                <a:schemeClr val="accent6">
                  <a:lumMod val="50000"/>
                </a:schemeClr>
              </a:solidFill>
            </a:rPr>
            <a:t>Incentive</a:t>
          </a:r>
          <a:endParaRPr lang="zh-TW" altLang="en-US" sz="3200" b="1" i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B46D45E0-026A-43F1-85A4-899BF357082A}" type="parTrans" cxnId="{C045D32D-378C-46CB-904E-80058C956DF0}">
      <dgm:prSet/>
      <dgm:spPr/>
      <dgm:t>
        <a:bodyPr/>
        <a:lstStyle/>
        <a:p>
          <a:endParaRPr lang="zh-TW" altLang="en-US"/>
        </a:p>
      </dgm:t>
    </dgm:pt>
    <dgm:pt modelId="{6B0F7321-733F-40B8-A15B-BC721F196368}" type="sibTrans" cxnId="{C045D32D-378C-46CB-904E-80058C956DF0}">
      <dgm:prSet/>
      <dgm:spPr/>
      <dgm:t>
        <a:bodyPr/>
        <a:lstStyle/>
        <a:p>
          <a:endParaRPr lang="zh-TW" altLang="en-US"/>
        </a:p>
      </dgm:t>
    </dgm:pt>
    <dgm:pt modelId="{7ED2BB9D-3E7C-4F22-8245-DAE686C43CAB}">
      <dgm:prSet phldrT="[文字]" custT="1"/>
      <dgm:spPr>
        <a:noFill/>
        <a:ln>
          <a:noFill/>
        </a:ln>
      </dgm:spPr>
      <dgm:t>
        <a:bodyPr/>
        <a:lstStyle/>
        <a:p>
          <a:r>
            <a:rPr lang="en-US" altLang="zh-TW" sz="3200" b="1" i="1" u="sng" dirty="0" smtClean="0">
              <a:solidFill>
                <a:schemeClr val="accent6">
                  <a:lumMod val="50000"/>
                </a:schemeClr>
              </a:solidFill>
            </a:rPr>
            <a:t>Conference</a:t>
          </a:r>
          <a:endParaRPr lang="zh-TW" altLang="en-US" sz="3200" b="1" i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E3EE1286-3568-40CD-A527-452AEA38EAB3}" type="parTrans" cxnId="{C7A2BAEB-64AA-4F48-A05B-86BC905FAF05}">
      <dgm:prSet/>
      <dgm:spPr/>
      <dgm:t>
        <a:bodyPr/>
        <a:lstStyle/>
        <a:p>
          <a:endParaRPr lang="zh-TW" altLang="en-US"/>
        </a:p>
      </dgm:t>
    </dgm:pt>
    <dgm:pt modelId="{BFC2320B-0616-4FF3-A384-E663DF6D666E}" type="sibTrans" cxnId="{C7A2BAEB-64AA-4F48-A05B-86BC905FAF05}">
      <dgm:prSet/>
      <dgm:spPr/>
      <dgm:t>
        <a:bodyPr/>
        <a:lstStyle/>
        <a:p>
          <a:endParaRPr lang="zh-TW" altLang="en-US"/>
        </a:p>
      </dgm:t>
    </dgm:pt>
    <dgm:pt modelId="{0EF8E125-0B31-407D-AE84-915B7B3CF815}">
      <dgm:prSet phldrT="[文字]" custT="1"/>
      <dgm:spPr>
        <a:noFill/>
        <a:ln>
          <a:noFill/>
        </a:ln>
      </dgm:spPr>
      <dgm:t>
        <a:bodyPr/>
        <a:lstStyle/>
        <a:p>
          <a:r>
            <a:rPr lang="en-US" altLang="zh-TW" sz="3200" b="1" i="1" u="sng" dirty="0" smtClean="0">
              <a:solidFill>
                <a:schemeClr val="accent6">
                  <a:lumMod val="50000"/>
                </a:schemeClr>
              </a:solidFill>
            </a:rPr>
            <a:t>Exhibition</a:t>
          </a:r>
        </a:p>
        <a:p>
          <a:r>
            <a:rPr lang="en-US" altLang="zh-TW" sz="3200" b="1" i="1" u="sng" dirty="0" smtClean="0">
              <a:solidFill>
                <a:schemeClr val="accent6">
                  <a:lumMod val="50000"/>
                </a:schemeClr>
              </a:solidFill>
            </a:rPr>
            <a:t>&amp;Events</a:t>
          </a:r>
          <a:endParaRPr lang="zh-TW" altLang="en-US" sz="3200" b="1" i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1820CD7F-B1B2-424E-BE7C-F5473097D9A8}" type="parTrans" cxnId="{50EBBBAE-DB6F-4859-BD65-E027045CA1EE}">
      <dgm:prSet/>
      <dgm:spPr/>
      <dgm:t>
        <a:bodyPr/>
        <a:lstStyle/>
        <a:p>
          <a:endParaRPr lang="zh-TW" altLang="en-US"/>
        </a:p>
      </dgm:t>
    </dgm:pt>
    <dgm:pt modelId="{CEE9B9A5-9923-408D-A89F-EB5D4EE0FE91}" type="sibTrans" cxnId="{50EBBBAE-DB6F-4859-BD65-E027045CA1EE}">
      <dgm:prSet/>
      <dgm:spPr/>
      <dgm:t>
        <a:bodyPr/>
        <a:lstStyle/>
        <a:p>
          <a:endParaRPr lang="zh-TW" altLang="en-US"/>
        </a:p>
      </dgm:t>
    </dgm:pt>
    <dgm:pt modelId="{C450EB71-F340-405A-B80A-DBC215DD8A81}">
      <dgm:prSet custT="1"/>
      <dgm:spPr>
        <a:noFill/>
        <a:ln>
          <a:noFill/>
        </a:ln>
      </dgm:spPr>
      <dgm:t>
        <a:bodyPr/>
        <a:lstStyle/>
        <a:p>
          <a:endParaRPr lang="zh-TW" altLang="en-US" sz="3200" dirty="0"/>
        </a:p>
      </dgm:t>
    </dgm:pt>
    <dgm:pt modelId="{C83D0424-B616-4679-8C98-58B354900C56}" type="parTrans" cxnId="{1B6A1576-C99A-49FE-9115-0CE3E4A09770}">
      <dgm:prSet/>
      <dgm:spPr/>
      <dgm:t>
        <a:bodyPr/>
        <a:lstStyle/>
        <a:p>
          <a:endParaRPr lang="zh-TW" altLang="en-US"/>
        </a:p>
      </dgm:t>
    </dgm:pt>
    <dgm:pt modelId="{08260E6B-B3B7-463E-9C18-6181B5BE79CC}" type="sibTrans" cxnId="{1B6A1576-C99A-49FE-9115-0CE3E4A09770}">
      <dgm:prSet/>
      <dgm:spPr/>
      <dgm:t>
        <a:bodyPr/>
        <a:lstStyle/>
        <a:p>
          <a:endParaRPr lang="zh-TW" altLang="en-US"/>
        </a:p>
      </dgm:t>
    </dgm:pt>
    <dgm:pt modelId="{A8C3D7E7-9DED-40A3-8491-5F6B403DE4B2}" type="pres">
      <dgm:prSet presAssocID="{B73CACB4-E3BC-40CE-8297-2561B069F7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C7EFB0-3011-44DE-B699-D4E2BB13C16F}" type="pres">
      <dgm:prSet presAssocID="{27B67F56-3553-4F17-A3E2-C07E5957FA2A}" presName="node" presStyleLbl="node1" presStyleIdx="0" presStyleCnt="5" custScaleX="72716" custScaleY="43078" custLinFactNeighborX="-7415" custLinFactNeighborY="693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F308B-5F1E-44B5-BCA1-D2AF9289736E}" type="pres">
      <dgm:prSet presAssocID="{A4F5EB14-DFAD-482A-8799-C4088370641D}" presName="sibTrans" presStyleCnt="0"/>
      <dgm:spPr/>
    </dgm:pt>
    <dgm:pt modelId="{40120299-365F-4ECE-9623-7622614171BE}" type="pres">
      <dgm:prSet presAssocID="{7051FC2E-C6CC-4994-AB19-296580518EE0}" presName="node" presStyleLbl="node1" presStyleIdx="1" presStyleCnt="5" custScaleX="90811" custScaleY="38102" custLinFactNeighborX="21596" custLinFactNeighborY="454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5A9E2E-6FD8-4139-A72E-DE4E5860E761}" type="pres">
      <dgm:prSet presAssocID="{6B0F7321-733F-40B8-A15B-BC721F196368}" presName="sibTrans" presStyleCnt="0"/>
      <dgm:spPr/>
    </dgm:pt>
    <dgm:pt modelId="{0A9DA7C1-F49B-413A-9E58-755216E6A3D1}" type="pres">
      <dgm:prSet presAssocID="{7ED2BB9D-3E7C-4F22-8245-DAE686C43CAB}" presName="node" presStyleLbl="node1" presStyleIdx="2" presStyleCnt="5" custScaleX="92287" custScaleY="55601" custLinFactNeighborX="-12645" custLinFactNeighborY="505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F31E71-F993-4D82-85DE-0766CB3D3CA7}" type="pres">
      <dgm:prSet presAssocID="{BFC2320B-0616-4FF3-A384-E663DF6D666E}" presName="sibTrans" presStyleCnt="0"/>
      <dgm:spPr/>
    </dgm:pt>
    <dgm:pt modelId="{9A64D36F-37DC-4A0B-8EDC-1A66520E3693}" type="pres">
      <dgm:prSet presAssocID="{0EF8E125-0B31-407D-AE84-915B7B3CF815}" presName="node" presStyleLbl="node1" presStyleIdx="3" presStyleCnt="5" custLinFactNeighborX="7216" custLinFactNeighborY="55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E7431C-6347-49FD-944C-F66B7D549B22}" type="pres">
      <dgm:prSet presAssocID="{CEE9B9A5-9923-408D-A89F-EB5D4EE0FE91}" presName="sibTrans" presStyleCnt="0"/>
      <dgm:spPr/>
    </dgm:pt>
    <dgm:pt modelId="{ED200AA6-11A0-46C3-AEFC-95641FFA7D62}" type="pres">
      <dgm:prSet presAssocID="{C450EB71-F340-405A-B80A-DBC215DD8A81}" presName="node" presStyleLbl="node1" presStyleIdx="4" presStyleCnt="5" custScaleX="51663" custScaleY="51872" custLinFactNeighborX="3704" custLinFactNeighborY="-8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F5A737-4FA5-4DF0-8A61-F3E81A3D0C4D}" type="presOf" srcId="{B73CACB4-E3BC-40CE-8297-2561B069F7FC}" destId="{A8C3D7E7-9DED-40A3-8491-5F6B403DE4B2}" srcOrd="0" destOrd="0" presId="urn:microsoft.com/office/officeart/2005/8/layout/default#1"/>
    <dgm:cxn modelId="{C045D32D-378C-46CB-904E-80058C956DF0}" srcId="{B73CACB4-E3BC-40CE-8297-2561B069F7FC}" destId="{7051FC2E-C6CC-4994-AB19-296580518EE0}" srcOrd="1" destOrd="0" parTransId="{B46D45E0-026A-43F1-85A4-899BF357082A}" sibTransId="{6B0F7321-733F-40B8-A15B-BC721F196368}"/>
    <dgm:cxn modelId="{E141D9D5-B07E-48ED-9DB0-ED18CDBF3100}" type="presOf" srcId="{C450EB71-F340-405A-B80A-DBC215DD8A81}" destId="{ED200AA6-11A0-46C3-AEFC-95641FFA7D62}" srcOrd="0" destOrd="0" presId="urn:microsoft.com/office/officeart/2005/8/layout/default#1"/>
    <dgm:cxn modelId="{786DC068-E455-44C5-BC33-8489C5DE1944}" srcId="{B73CACB4-E3BC-40CE-8297-2561B069F7FC}" destId="{27B67F56-3553-4F17-A3E2-C07E5957FA2A}" srcOrd="0" destOrd="0" parTransId="{6097CCF7-B36D-43E6-9CB7-0CE3A1C260EB}" sibTransId="{A4F5EB14-DFAD-482A-8799-C4088370641D}"/>
    <dgm:cxn modelId="{7056FFE7-C109-4FDB-941B-287E3A779004}" type="presOf" srcId="{0EF8E125-0B31-407D-AE84-915B7B3CF815}" destId="{9A64D36F-37DC-4A0B-8EDC-1A66520E3693}" srcOrd="0" destOrd="0" presId="urn:microsoft.com/office/officeart/2005/8/layout/default#1"/>
    <dgm:cxn modelId="{0CB11BED-64F9-4EB4-8A3F-EFDA23343ACB}" type="presOf" srcId="{7ED2BB9D-3E7C-4F22-8245-DAE686C43CAB}" destId="{0A9DA7C1-F49B-413A-9E58-755216E6A3D1}" srcOrd="0" destOrd="0" presId="urn:microsoft.com/office/officeart/2005/8/layout/default#1"/>
    <dgm:cxn modelId="{FBBA413F-D31E-49CC-9A28-F038E61B32FC}" type="presOf" srcId="{27B67F56-3553-4F17-A3E2-C07E5957FA2A}" destId="{BBC7EFB0-3011-44DE-B699-D4E2BB13C16F}" srcOrd="0" destOrd="0" presId="urn:microsoft.com/office/officeart/2005/8/layout/default#1"/>
    <dgm:cxn modelId="{9BA2E02B-2D3F-4D40-8B68-89C5121E7400}" type="presOf" srcId="{7051FC2E-C6CC-4994-AB19-296580518EE0}" destId="{40120299-365F-4ECE-9623-7622614171BE}" srcOrd="0" destOrd="0" presId="urn:microsoft.com/office/officeart/2005/8/layout/default#1"/>
    <dgm:cxn modelId="{1B6A1576-C99A-49FE-9115-0CE3E4A09770}" srcId="{B73CACB4-E3BC-40CE-8297-2561B069F7FC}" destId="{C450EB71-F340-405A-B80A-DBC215DD8A81}" srcOrd="4" destOrd="0" parTransId="{C83D0424-B616-4679-8C98-58B354900C56}" sibTransId="{08260E6B-B3B7-463E-9C18-6181B5BE79CC}"/>
    <dgm:cxn modelId="{50EBBBAE-DB6F-4859-BD65-E027045CA1EE}" srcId="{B73CACB4-E3BC-40CE-8297-2561B069F7FC}" destId="{0EF8E125-0B31-407D-AE84-915B7B3CF815}" srcOrd="3" destOrd="0" parTransId="{1820CD7F-B1B2-424E-BE7C-F5473097D9A8}" sibTransId="{CEE9B9A5-9923-408D-A89F-EB5D4EE0FE91}"/>
    <dgm:cxn modelId="{C7A2BAEB-64AA-4F48-A05B-86BC905FAF05}" srcId="{B73CACB4-E3BC-40CE-8297-2561B069F7FC}" destId="{7ED2BB9D-3E7C-4F22-8245-DAE686C43CAB}" srcOrd="2" destOrd="0" parTransId="{E3EE1286-3568-40CD-A527-452AEA38EAB3}" sibTransId="{BFC2320B-0616-4FF3-A384-E663DF6D666E}"/>
    <dgm:cxn modelId="{E7B17CE0-CADF-407A-88A1-767E994B7F08}" type="presParOf" srcId="{A8C3D7E7-9DED-40A3-8491-5F6B403DE4B2}" destId="{BBC7EFB0-3011-44DE-B699-D4E2BB13C16F}" srcOrd="0" destOrd="0" presId="urn:microsoft.com/office/officeart/2005/8/layout/default#1"/>
    <dgm:cxn modelId="{F39F82A2-C379-423D-B6D4-32EE0924FA31}" type="presParOf" srcId="{A8C3D7E7-9DED-40A3-8491-5F6B403DE4B2}" destId="{683F308B-5F1E-44B5-BCA1-D2AF9289736E}" srcOrd="1" destOrd="0" presId="urn:microsoft.com/office/officeart/2005/8/layout/default#1"/>
    <dgm:cxn modelId="{4B380F5C-756E-4683-8417-8778D08A52C5}" type="presParOf" srcId="{A8C3D7E7-9DED-40A3-8491-5F6B403DE4B2}" destId="{40120299-365F-4ECE-9623-7622614171BE}" srcOrd="2" destOrd="0" presId="urn:microsoft.com/office/officeart/2005/8/layout/default#1"/>
    <dgm:cxn modelId="{96D5D892-DCF3-4509-B8F6-B3C77D313AEB}" type="presParOf" srcId="{A8C3D7E7-9DED-40A3-8491-5F6B403DE4B2}" destId="{B35A9E2E-6FD8-4139-A72E-DE4E5860E761}" srcOrd="3" destOrd="0" presId="urn:microsoft.com/office/officeart/2005/8/layout/default#1"/>
    <dgm:cxn modelId="{AED56380-480C-43AF-BC66-17C5EA12D5E2}" type="presParOf" srcId="{A8C3D7E7-9DED-40A3-8491-5F6B403DE4B2}" destId="{0A9DA7C1-F49B-413A-9E58-755216E6A3D1}" srcOrd="4" destOrd="0" presId="urn:microsoft.com/office/officeart/2005/8/layout/default#1"/>
    <dgm:cxn modelId="{A95F0A75-DE79-4F6C-9E11-D6598C2385AC}" type="presParOf" srcId="{A8C3D7E7-9DED-40A3-8491-5F6B403DE4B2}" destId="{32F31E71-F993-4D82-85DE-0766CB3D3CA7}" srcOrd="5" destOrd="0" presId="urn:microsoft.com/office/officeart/2005/8/layout/default#1"/>
    <dgm:cxn modelId="{79330C5E-DB8F-4DE0-9FA8-B53E7A840E86}" type="presParOf" srcId="{A8C3D7E7-9DED-40A3-8491-5F6B403DE4B2}" destId="{9A64D36F-37DC-4A0B-8EDC-1A66520E3693}" srcOrd="6" destOrd="0" presId="urn:microsoft.com/office/officeart/2005/8/layout/default#1"/>
    <dgm:cxn modelId="{843DDF95-BA25-4910-AC61-C8F4BB8E241F}" type="presParOf" srcId="{A8C3D7E7-9DED-40A3-8491-5F6B403DE4B2}" destId="{1CE7431C-6347-49FD-944C-F66B7D549B22}" srcOrd="7" destOrd="0" presId="urn:microsoft.com/office/officeart/2005/8/layout/default#1"/>
    <dgm:cxn modelId="{B0049359-DE43-484D-B62F-9CB3BE2B48D1}" type="presParOf" srcId="{A8C3D7E7-9DED-40A3-8491-5F6B403DE4B2}" destId="{ED200AA6-11A0-46C3-AEFC-95641FFA7D62}" srcOrd="8" destOrd="0" presId="urn:microsoft.com/office/officeart/2005/8/layout/default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EFB0-3011-44DE-B699-D4E2BB13C16F}">
      <dsp:nvSpPr>
        <dsp:cNvPr id="0" name=""/>
        <dsp:cNvSpPr/>
      </dsp:nvSpPr>
      <dsp:spPr>
        <a:xfrm>
          <a:off x="341236" y="1036236"/>
          <a:ext cx="1749724" cy="62193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i="1" u="sng" kern="1200" dirty="0" smtClean="0">
              <a:solidFill>
                <a:schemeClr val="accent6">
                  <a:lumMod val="50000"/>
                </a:schemeClr>
              </a:solidFill>
            </a:rPr>
            <a:t>Meeting</a:t>
          </a:r>
          <a:endParaRPr lang="zh-TW" altLang="en-US" sz="3200" b="1" i="1" u="sng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1236" y="1036236"/>
        <a:ext cx="1749724" cy="621936"/>
      </dsp:txXfrm>
    </dsp:sp>
    <dsp:sp modelId="{40120299-365F-4ECE-9623-7622614171BE}">
      <dsp:nvSpPr>
        <dsp:cNvPr id="0" name=""/>
        <dsp:cNvSpPr/>
      </dsp:nvSpPr>
      <dsp:spPr>
        <a:xfrm>
          <a:off x="3029660" y="727043"/>
          <a:ext cx="2185133" cy="5500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i="1" u="sng" kern="1200" dirty="0" smtClean="0">
              <a:solidFill>
                <a:schemeClr val="accent6">
                  <a:lumMod val="50000"/>
                </a:schemeClr>
              </a:solidFill>
            </a:rPr>
            <a:t>Incentive</a:t>
          </a:r>
          <a:endParaRPr lang="zh-TW" altLang="en-US" sz="3200" b="1" i="1" u="sng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029660" y="727043"/>
        <a:ext cx="2185133" cy="550096"/>
      </dsp:txXfrm>
    </dsp:sp>
    <dsp:sp modelId="{0A9DA7C1-F49B-413A-9E58-755216E6A3D1}">
      <dsp:nvSpPr>
        <dsp:cNvPr id="0" name=""/>
        <dsp:cNvSpPr/>
      </dsp:nvSpPr>
      <dsp:spPr>
        <a:xfrm>
          <a:off x="0" y="1948137"/>
          <a:ext cx="2220650" cy="8027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i="1" u="sng" kern="1200" dirty="0" smtClean="0">
              <a:solidFill>
                <a:schemeClr val="accent6">
                  <a:lumMod val="50000"/>
                </a:schemeClr>
              </a:solidFill>
            </a:rPr>
            <a:t>Conference</a:t>
          </a:r>
          <a:endParaRPr lang="zh-TW" altLang="en-US" sz="3200" b="1" i="1" u="sng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948137"/>
        <a:ext cx="2220650" cy="802737"/>
      </dsp:txXfrm>
    </dsp:sp>
    <dsp:sp modelId="{9A64D36F-37DC-4A0B-8EDC-1A66520E3693}">
      <dsp:nvSpPr>
        <dsp:cNvPr id="0" name=""/>
        <dsp:cNvSpPr/>
      </dsp:nvSpPr>
      <dsp:spPr>
        <a:xfrm>
          <a:off x="2808550" y="1703559"/>
          <a:ext cx="2406243" cy="1443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i="1" u="sng" kern="1200" dirty="0" smtClean="0">
              <a:solidFill>
                <a:schemeClr val="accent6">
                  <a:lumMod val="50000"/>
                </a:schemeClr>
              </a:solidFill>
            </a:rPr>
            <a:t>Exhibition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i="1" u="sng" kern="1200" dirty="0" smtClean="0">
              <a:solidFill>
                <a:schemeClr val="accent6">
                  <a:lumMod val="50000"/>
                </a:schemeClr>
              </a:solidFill>
            </a:rPr>
            <a:t>&amp;Events</a:t>
          </a:r>
          <a:endParaRPr lang="zh-TW" altLang="en-US" sz="3200" b="1" i="1" u="sng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08550" y="1703559"/>
        <a:ext cx="2406243" cy="1443746"/>
      </dsp:txXfrm>
    </dsp:sp>
    <dsp:sp modelId="{ED200AA6-11A0-46C3-AEFC-95641FFA7D62}">
      <dsp:nvSpPr>
        <dsp:cNvPr id="0" name=""/>
        <dsp:cNvSpPr/>
      </dsp:nvSpPr>
      <dsp:spPr>
        <a:xfrm>
          <a:off x="2074958" y="1362051"/>
          <a:ext cx="1243137" cy="7489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 dirty="0"/>
        </a:p>
      </dsp:txBody>
      <dsp:txXfrm>
        <a:off x="2074958" y="1362051"/>
        <a:ext cx="1243137" cy="74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BF00-89C9-4797-A74A-EB73F46F3BE5}" type="datetimeFigureOut">
              <a:rPr lang="zh-TW" altLang="en-US" smtClean="0"/>
              <a:t>2014/10/12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7A32-AE99-40DC-B537-066B142F4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6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97A32-AE99-40DC-B537-066B142F40F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9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4EF0A2-5FD8-484D-8190-9E5489F43A03}" type="datetimeFigureOut">
              <a:rPr lang="zh-TW" altLang="en-US" smtClean="0"/>
              <a:pPr/>
              <a:t>2014/10/12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0B8026-205C-463C-B31F-412F7453DF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4171" y="3904342"/>
            <a:ext cx="8534400" cy="197031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101102503</a:t>
            </a:r>
            <a:r>
              <a:rPr lang="zh-TW" altLang="en-US" dirty="0" smtClean="0"/>
              <a:t>曾郁茹</a:t>
            </a:r>
            <a:endParaRPr lang="en-US" altLang="zh-TW" dirty="0" smtClean="0"/>
          </a:p>
          <a:p>
            <a:r>
              <a:rPr lang="en-US" altLang="zh-TW" dirty="0" smtClean="0"/>
              <a:t>101102016</a:t>
            </a:r>
            <a:r>
              <a:rPr lang="zh-TW" altLang="en-US" dirty="0" smtClean="0"/>
              <a:t>陳奕臻</a:t>
            </a:r>
            <a:endParaRPr lang="en-US" altLang="zh-TW" dirty="0" smtClean="0"/>
          </a:p>
          <a:p>
            <a:r>
              <a:rPr lang="en-US" altLang="zh-TW" dirty="0" smtClean="0"/>
              <a:t>100102034</a:t>
            </a:r>
            <a:r>
              <a:rPr lang="zh-TW" altLang="en-US" dirty="0" smtClean="0"/>
              <a:t>唐嘉伶</a:t>
            </a:r>
            <a:endParaRPr lang="en-US" altLang="zh-TW" dirty="0" smtClean="0"/>
          </a:p>
          <a:p>
            <a:r>
              <a:rPr lang="en-US" altLang="zh-TW" dirty="0" smtClean="0"/>
              <a:t>101102026</a:t>
            </a:r>
            <a:r>
              <a:rPr lang="zh-TW" altLang="en-US" dirty="0" smtClean="0"/>
              <a:t>余姿瑩</a:t>
            </a:r>
            <a:endParaRPr lang="en-US" altLang="zh-TW" dirty="0" smtClean="0"/>
          </a:p>
          <a:p>
            <a:r>
              <a:rPr lang="en-US" altLang="zh-TW" dirty="0" smtClean="0"/>
              <a:t>101102505</a:t>
            </a:r>
            <a:r>
              <a:rPr lang="zh-TW" altLang="en-US" dirty="0" smtClean="0"/>
              <a:t>蘇俞臻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760548" y="1089343"/>
            <a:ext cx="13655040" cy="2387600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The workflow and preparation for</a:t>
            </a:r>
            <a:br>
              <a:rPr lang="en-US" altLang="zh-TW" sz="4800" dirty="0" smtClean="0"/>
            </a:br>
            <a:r>
              <a:rPr lang="en-US" altLang="zh-TW" sz="4800" dirty="0" smtClean="0"/>
              <a:t> conference, seminar and symposium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175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20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1" y="0"/>
            <a:ext cx="1220891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文字方塊 10"/>
          <p:cNvSpPr txBox="1"/>
          <p:nvPr/>
        </p:nvSpPr>
        <p:spPr>
          <a:xfrm>
            <a:off x="349875" y="2104713"/>
            <a:ext cx="5455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Venue: Taipei International Convention Center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(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 </a:t>
            </a:r>
            <a:r>
              <a:rPr lang="en-US" altLang="zh-TW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Hsin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-Yi Rd.,Sec.5,Taipei 11049,Taiwan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ROC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9875" y="1689215"/>
            <a:ext cx="44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 Unicode MS" panose="020B0604020202020204" pitchFamily="34" charset="-120"/>
              </a:rPr>
              <a:t>Date: October 10, 2014</a:t>
            </a:r>
          </a:p>
          <a:p>
            <a:endParaRPr lang="en-US" altLang="zh-TW" sz="2400" b="1" dirty="0">
              <a:solidFill>
                <a:srgbClr val="C00000"/>
              </a:solidFill>
              <a:latin typeface="+mn-ea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112105294"/>
              </p:ext>
            </p:extLst>
          </p:nvPr>
        </p:nvGraphicFramePr>
        <p:xfrm>
          <a:off x="6960097" y="-70598"/>
          <a:ext cx="5214801" cy="336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94" y="2520212"/>
            <a:ext cx="1028926" cy="4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8244" y="270999"/>
            <a:ext cx="630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Asian </a:t>
            </a:r>
            <a:r>
              <a:rPr lang="en-US" altLang="zh-TW" sz="4800" dirty="0" smtClean="0">
                <a:solidFill>
                  <a:srgbClr val="7030A0"/>
                </a:solidFill>
                <a:effectLst>
                  <a:glow rad="101600">
                    <a:srgbClr val="A28E6A">
                      <a:satMod val="175000"/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MICE</a:t>
            </a:r>
            <a:r>
              <a:rPr lang="en-US" altLang="zh-TW" sz="48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Conference</a:t>
            </a:r>
            <a:endParaRPr lang="zh-TW" altLang="en-US" sz="4800" dirty="0">
              <a:solidFill>
                <a:srgbClr val="7030A0"/>
              </a:solidFill>
              <a:latin typeface="Cambria Math" panose="02040503050406030204" pitchFamily="18" charset="0"/>
              <a:ea typeface="Gungsuh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03" y="6261497"/>
            <a:ext cx="1169842" cy="3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4027" y="5046648"/>
            <a:ext cx="471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Organization: Bureau of Foreign </a:t>
            </a:r>
            <a:r>
              <a:rPr lang="en-US" altLang="zh-TW" sz="2000" b="1" dirty="0">
                <a:solidFill>
                  <a:schemeClr val="bg1"/>
                </a:solidFill>
                <a:latin typeface="Century" panose="02040604050505020304" pitchFamily="18" charset="0"/>
              </a:rPr>
              <a:t>Trade (http://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www.trade.gov. , 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             for mobile)</a:t>
            </a:r>
            <a:endParaRPr lang="zh-TW" altLang="en-US" sz="20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301345" y="486443"/>
            <a:ext cx="313968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 trends with…</a:t>
            </a:r>
            <a:endParaRPr lang="zh-TW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5892" y="5686633"/>
            <a:ext cx="574864" cy="57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854277" y="1302052"/>
            <a:ext cx="31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4000" dirty="0">
                <a:solidFill>
                  <a:srgbClr val="7030A0"/>
                </a:solidFill>
                <a:effectLst>
                  <a:glow rad="101600">
                    <a:srgbClr val="A28E6A">
                      <a:satMod val="175000"/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MICE</a:t>
            </a:r>
            <a:r>
              <a:rPr lang="en-US" altLang="zh-TW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84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143" y="0"/>
            <a:ext cx="10363200" cy="1143000"/>
          </a:xfrm>
        </p:spPr>
        <p:txBody>
          <a:bodyPr/>
          <a:lstStyle/>
          <a:p>
            <a:r>
              <a:rPr lang="en-US" altLang="zh-TW" dirty="0"/>
              <a:t>Venue Logistics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322253" y="1460863"/>
            <a:ext cx="10363200" cy="4657967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On-site equipment</a:t>
            </a:r>
          </a:p>
          <a:p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 smtClean="0"/>
          </a:p>
          <a:p>
            <a:r>
              <a:rPr lang="en-US" altLang="zh-TW" sz="3200" dirty="0" smtClean="0"/>
              <a:t>Decorations and Installations</a:t>
            </a:r>
          </a:p>
          <a:p>
            <a:pPr marL="0" indent="0">
              <a:buNone/>
            </a:pPr>
            <a:endParaRPr lang="en-US" altLang="zh-TW" sz="3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2" y="744583"/>
            <a:ext cx="6096000" cy="33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3073199"/>
            <a:ext cx="5657791" cy="32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63486" y="4368803"/>
            <a:ext cx="2690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TW" sz="3200" dirty="0" smtClean="0"/>
              <a:t>Seats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Podium</a:t>
            </a:r>
            <a:endParaRPr lang="en-US" altLang="zh-TW" sz="32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TW" sz="3200" dirty="0" smtClean="0"/>
              <a:t>Flowers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63485" y="2042148"/>
            <a:ext cx="3069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3200" dirty="0" smtClean="0"/>
              <a:t>Photocopiers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3200" dirty="0" smtClean="0"/>
              <a:t>Fax machines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3200" dirty="0" smtClean="0"/>
              <a:t>Internet </a:t>
            </a:r>
            <a:r>
              <a:rPr lang="en-US" altLang="zh-TW" sz="3200" dirty="0"/>
              <a:t>access</a:t>
            </a:r>
            <a:endParaRPr lang="en-US" altLang="zh-TW" sz="32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31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0"/>
            <a:ext cx="12495179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Arranging Staff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/>
              <a:t>Interpreters and </a:t>
            </a:r>
            <a:r>
              <a:rPr lang="en-US" altLang="zh-TW" sz="3200" dirty="0"/>
              <a:t>on-site bilingual </a:t>
            </a:r>
            <a:r>
              <a:rPr lang="en-US" altLang="zh-TW" sz="3200" dirty="0" smtClean="0"/>
              <a:t>staff</a:t>
            </a:r>
          </a:p>
          <a:p>
            <a:r>
              <a:rPr lang="en-US" altLang="zh-TW" sz="3200" dirty="0" smtClean="0"/>
              <a:t>An </a:t>
            </a:r>
            <a:r>
              <a:rPr lang="en-US" altLang="zh-TW" sz="3200" dirty="0"/>
              <a:t>English-speaking master of </a:t>
            </a:r>
            <a:r>
              <a:rPr lang="en-US" altLang="zh-TW" sz="3200" dirty="0" smtClean="0"/>
              <a:t>ceremonies</a:t>
            </a:r>
          </a:p>
          <a:p>
            <a:r>
              <a:rPr lang="en-US" altLang="zh-TW" sz="3200" dirty="0"/>
              <a:t>Making security arrangements for VIPs</a:t>
            </a:r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65" y="3801291"/>
            <a:ext cx="3589800" cy="25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3801291"/>
            <a:ext cx="3552395" cy="25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457" y="203200"/>
            <a:ext cx="10363200" cy="1143000"/>
          </a:xfrm>
        </p:spPr>
        <p:txBody>
          <a:bodyPr/>
          <a:lstStyle/>
          <a:p>
            <a:r>
              <a:rPr lang="en-US" altLang="zh-TW" dirty="0"/>
              <a:t>Hospitality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Offering </a:t>
            </a:r>
            <a:r>
              <a:rPr lang="en-US" altLang="zh-TW" sz="3200" dirty="0" smtClean="0"/>
              <a:t>typical Taipei </a:t>
            </a:r>
            <a:r>
              <a:rPr lang="en-US" altLang="zh-TW" sz="3200" dirty="0" smtClean="0"/>
              <a:t>attractions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3715284"/>
            <a:ext cx="5088565" cy="26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3664042"/>
            <a:ext cx="4830731" cy="27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315" y="0"/>
            <a:ext cx="10363200" cy="1143000"/>
          </a:xfrm>
        </p:spPr>
        <p:txBody>
          <a:bodyPr/>
          <a:lstStyle/>
          <a:p>
            <a:r>
              <a:rPr lang="en-US" altLang="zh-TW" b="1" dirty="0" smtClean="0"/>
              <a:t>Workflow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for an International Conference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317170"/>
            <a:ext cx="11814629" cy="5112658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Pre- conference Preparations </a:t>
            </a:r>
          </a:p>
          <a:p>
            <a:endParaRPr lang="zh-TW" altLang="en-US" sz="3600" dirty="0"/>
          </a:p>
        </p:txBody>
      </p:sp>
      <p:sp>
        <p:nvSpPr>
          <p:cNvPr id="4" name="圓角矩形 3"/>
          <p:cNvSpPr/>
          <p:nvPr/>
        </p:nvSpPr>
        <p:spPr>
          <a:xfrm>
            <a:off x="1204687" y="2249714"/>
            <a:ext cx="45720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Decide Conference Theme</a:t>
            </a:r>
            <a:endParaRPr lang="zh-TW" altLang="en-US" sz="3200" dirty="0"/>
          </a:p>
        </p:txBody>
      </p:sp>
      <p:sp>
        <p:nvSpPr>
          <p:cNvPr id="5" name="圓角矩形 4"/>
          <p:cNvSpPr/>
          <p:nvPr/>
        </p:nvSpPr>
        <p:spPr>
          <a:xfrm>
            <a:off x="348343" y="3585028"/>
            <a:ext cx="5602516" cy="7692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Reserve Venue &amp; Accommodations</a:t>
            </a:r>
            <a:endParaRPr lang="zh-TW" altLang="en-US" sz="3200" dirty="0"/>
          </a:p>
        </p:txBody>
      </p:sp>
      <p:sp>
        <p:nvSpPr>
          <p:cNvPr id="6" name="圓角矩形 5"/>
          <p:cNvSpPr/>
          <p:nvPr/>
        </p:nvSpPr>
        <p:spPr>
          <a:xfrm>
            <a:off x="6473370" y="2177143"/>
            <a:ext cx="4702629" cy="827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Draw up Budget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6604002" y="3541485"/>
            <a:ext cx="5080000" cy="827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Formulate Fundraising Plan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3976914" y="5167088"/>
            <a:ext cx="4673600" cy="7692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Decide Themes for Papers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95086" y="508000"/>
            <a:ext cx="11596914" cy="5660571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Administration: Arrangement of Detailed Things </a:t>
            </a:r>
            <a:endParaRPr lang="zh-TW" altLang="en-US" sz="3600" b="1" dirty="0"/>
          </a:p>
        </p:txBody>
      </p:sp>
      <p:sp>
        <p:nvSpPr>
          <p:cNvPr id="4" name="圓角矩形 3"/>
          <p:cNvSpPr/>
          <p:nvPr/>
        </p:nvSpPr>
        <p:spPr>
          <a:xfrm>
            <a:off x="841827" y="1741714"/>
            <a:ext cx="4470401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Announce Conference</a:t>
            </a:r>
          </a:p>
          <a:p>
            <a:pPr algn="ctr"/>
            <a:r>
              <a:rPr lang="en-US" altLang="zh-TW" sz="2800" dirty="0" smtClean="0"/>
              <a:t>(Initial and Follow-up Publicity)</a:t>
            </a:r>
            <a:endParaRPr lang="zh-TW" altLang="en-US" sz="2800" dirty="0"/>
          </a:p>
        </p:txBody>
      </p:sp>
      <p:sp>
        <p:nvSpPr>
          <p:cNvPr id="5" name="圓角矩形 4"/>
          <p:cNvSpPr/>
          <p:nvPr/>
        </p:nvSpPr>
        <p:spPr>
          <a:xfrm>
            <a:off x="7395027" y="3287484"/>
            <a:ext cx="3352800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Arrange Staff</a:t>
            </a:r>
            <a:endParaRPr lang="zh-TW" altLang="en-US" sz="3200" dirty="0"/>
          </a:p>
        </p:txBody>
      </p:sp>
      <p:sp>
        <p:nvSpPr>
          <p:cNvPr id="6" name="圓角矩形 5"/>
          <p:cNvSpPr/>
          <p:nvPr/>
        </p:nvSpPr>
        <p:spPr>
          <a:xfrm>
            <a:off x="6763655" y="4688113"/>
            <a:ext cx="4557487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Arrange Transport to and from Airport</a:t>
            </a:r>
            <a:endParaRPr lang="zh-TW" altLang="en-US" sz="2800" dirty="0"/>
          </a:p>
        </p:txBody>
      </p:sp>
      <p:sp>
        <p:nvSpPr>
          <p:cNvPr id="7" name="圓角矩形 6"/>
          <p:cNvSpPr/>
          <p:nvPr/>
        </p:nvSpPr>
        <p:spPr>
          <a:xfrm>
            <a:off x="1226456" y="3301999"/>
            <a:ext cx="3621315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Select Papers for Presentation</a:t>
            </a:r>
            <a:endParaRPr lang="zh-TW" altLang="en-US" sz="2800" dirty="0"/>
          </a:p>
        </p:txBody>
      </p:sp>
      <p:sp>
        <p:nvSpPr>
          <p:cNvPr id="8" name="圓角矩形 7"/>
          <p:cNvSpPr/>
          <p:nvPr/>
        </p:nvSpPr>
        <p:spPr>
          <a:xfrm>
            <a:off x="6763657" y="1799771"/>
            <a:ext cx="4151086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Arrange </a:t>
            </a:r>
          </a:p>
          <a:p>
            <a:pPr algn="ctr"/>
            <a:r>
              <a:rPr lang="en-US" altLang="zh-TW" sz="2800" dirty="0" smtClean="0"/>
              <a:t>Interpreting/ Equipments</a:t>
            </a:r>
            <a:endParaRPr lang="zh-TW" altLang="en-US" sz="2800" dirty="0"/>
          </a:p>
        </p:txBody>
      </p:sp>
      <p:sp>
        <p:nvSpPr>
          <p:cNvPr id="13" name="圓角矩形 12"/>
          <p:cNvSpPr/>
          <p:nvPr/>
        </p:nvSpPr>
        <p:spPr>
          <a:xfrm>
            <a:off x="870857" y="4731657"/>
            <a:ext cx="4572000" cy="8273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Arrange Venue </a:t>
            </a:r>
            <a:r>
              <a:rPr lang="en-US" altLang="zh-TW" sz="2800" dirty="0" smtClean="0"/>
              <a:t>Logistics</a:t>
            </a:r>
          </a:p>
          <a:p>
            <a:pPr algn="ctr"/>
            <a:r>
              <a:rPr lang="en-US" altLang="zh-TW" sz="2800" dirty="0" smtClean="0"/>
              <a:t>(Equipment/Decorations)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81828" y="538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478971"/>
            <a:ext cx="10363200" cy="61976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Post- conference</a:t>
            </a:r>
            <a:endParaRPr lang="zh-TW" altLang="en-US" sz="3600" dirty="0"/>
          </a:p>
        </p:txBody>
      </p:sp>
      <p:sp>
        <p:nvSpPr>
          <p:cNvPr id="4" name="圓角矩形 3"/>
          <p:cNvSpPr/>
          <p:nvPr/>
        </p:nvSpPr>
        <p:spPr>
          <a:xfrm>
            <a:off x="1407886" y="2670629"/>
            <a:ext cx="3831771" cy="1074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Issue Proceedings</a:t>
            </a:r>
            <a:endParaRPr lang="zh-TW" altLang="en-US" sz="3200" dirty="0"/>
          </a:p>
        </p:txBody>
      </p:sp>
      <p:sp>
        <p:nvSpPr>
          <p:cNvPr id="5" name="圓角矩形 4"/>
          <p:cNvSpPr/>
          <p:nvPr/>
        </p:nvSpPr>
        <p:spPr>
          <a:xfrm>
            <a:off x="6828972" y="2706914"/>
            <a:ext cx="3831771" cy="1074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Settle Accounts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6012" y="2743200"/>
            <a:ext cx="9785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 for your listening!</a:t>
            </a:r>
            <a:endParaRPr lang="zh-TW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68" y="1449142"/>
            <a:ext cx="2501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conference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954851" y="1435310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seminar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8926726" y="1435310"/>
            <a:ext cx="2555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symposium</a:t>
            </a:r>
            <a:endParaRPr lang="zh-TW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3864497" y="3017242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educational connotation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09230" y="4830006"/>
            <a:ext cx="1374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070" y="2986463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585340"/>
                </a:solidFill>
              </a:rPr>
              <a:t>share opinions</a:t>
            </a:r>
            <a:endParaRPr lang="zh-TW" altLang="en-US" sz="3600" b="1" dirty="0">
              <a:solidFill>
                <a:srgbClr val="58534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5" y="4583785"/>
            <a:ext cx="4381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585340"/>
                </a:solidFill>
              </a:rPr>
              <a:t>showcase new theories,</a:t>
            </a:r>
          </a:p>
          <a:p>
            <a:r>
              <a:rPr lang="en-US" altLang="zh-TW" sz="3200" b="1" dirty="0" smtClean="0">
                <a:solidFill>
                  <a:srgbClr val="585340"/>
                </a:solidFill>
              </a:rPr>
              <a:t>methods and techniques</a:t>
            </a:r>
            <a:endParaRPr lang="zh-TW" altLang="en-US" sz="3200" b="1" dirty="0">
              <a:solidFill>
                <a:srgbClr val="58534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72347" y="2864725"/>
            <a:ext cx="31213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660033"/>
                </a:solidFill>
              </a:rPr>
              <a:t>more lectures on</a:t>
            </a:r>
          </a:p>
          <a:p>
            <a:r>
              <a:rPr lang="en-US" altLang="zh-TW" sz="3200" b="1" dirty="0">
                <a:solidFill>
                  <a:srgbClr val="660033"/>
                </a:solidFill>
              </a:rPr>
              <a:t> a single topic </a:t>
            </a:r>
            <a:endParaRPr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6258" y="4583785"/>
            <a:ext cx="6290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660033"/>
                </a:solidFill>
              </a:rPr>
              <a:t>discuss the common </a:t>
            </a:r>
            <a:r>
              <a:rPr lang="en-US" altLang="zh-TW" sz="2800" b="1" dirty="0" smtClean="0">
                <a:solidFill>
                  <a:srgbClr val="660033"/>
                </a:solidFill>
              </a:rPr>
              <a:t>question and conclude </a:t>
            </a:r>
            <a:r>
              <a:rPr lang="en-US" altLang="zh-TW" sz="2800" b="1" dirty="0">
                <a:solidFill>
                  <a:srgbClr val="660033"/>
                </a:solidFill>
              </a:rPr>
              <a:t>it </a:t>
            </a:r>
            <a:r>
              <a:rPr lang="en-US" altLang="zh-TW" sz="2800" b="1" dirty="0" smtClean="0">
                <a:solidFill>
                  <a:srgbClr val="660033"/>
                </a:solidFill>
              </a:rPr>
              <a:t>with recommendation</a:t>
            </a:r>
            <a:endParaRPr lang="zh-TW" altLang="en-US" sz="2800" b="1" dirty="0">
              <a:solidFill>
                <a:srgbClr val="66003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05556" y="228846"/>
            <a:ext cx="1981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latin typeface="+mn-ea"/>
              </a:rPr>
              <a:t>Features</a:t>
            </a:r>
            <a:endParaRPr lang="zh-TW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60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7122" y="2798177"/>
            <a:ext cx="58256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 smtClean="0"/>
              <a:t>audio visual aids</a:t>
            </a:r>
            <a:endParaRPr lang="zh-TW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-595954" y="12700"/>
            <a:ext cx="58716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dirty="0" smtClean="0"/>
              <a:t>	</a:t>
            </a:r>
            <a:r>
              <a:rPr lang="en-US" altLang="zh-TW" sz="8800" dirty="0"/>
              <a:t>T</a:t>
            </a:r>
            <a:r>
              <a:rPr lang="en-US" altLang="zh-TW" sz="8800" dirty="0" smtClean="0"/>
              <a:t>he trend:</a:t>
            </a:r>
            <a:endParaRPr lang="zh-TW" altLang="en-US" sz="8800" dirty="0"/>
          </a:p>
        </p:txBody>
      </p:sp>
      <p:pic>
        <p:nvPicPr>
          <p:cNvPr id="1026" name="Picture 2" descr="https://sp.yimg.com/ib/th?id=HN.607998225017277539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4233862"/>
            <a:ext cx="2857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51379" y="1582531"/>
            <a:ext cx="908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/>
              <a:t>Asian MICE Conference</a:t>
            </a: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2996609"/>
            <a:ext cx="4776717" cy="37075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18">
            <a:off x="600601" y="4476224"/>
            <a:ext cx="2900118" cy="193341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915737" y="3095015"/>
            <a:ext cx="353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October 10</a:t>
            </a:r>
            <a:r>
              <a:rPr lang="en-US" altLang="zh-TW" sz="3200" baseline="30000" dirty="0" smtClean="0"/>
              <a:t>th</a:t>
            </a:r>
            <a:r>
              <a:rPr lang="en-US" altLang="zh-TW" sz="3200" dirty="0" smtClean="0"/>
              <a:t>, 2014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76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54842" y="474620"/>
            <a:ext cx="719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Venue Reservation</a:t>
            </a:r>
            <a:endParaRPr lang="zh-TW" altLang="en-US" sz="72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841">
            <a:off x="637528" y="1012977"/>
            <a:ext cx="6198690" cy="462988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936">
            <a:off x="4220883" y="2250271"/>
            <a:ext cx="7735670" cy="36505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94" y="434172"/>
            <a:ext cx="6041962" cy="60419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01" y="179689"/>
            <a:ext cx="8734567" cy="65509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40" y="0"/>
            <a:ext cx="9109437" cy="68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302" y="43018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7200" dirty="0" smtClean="0"/>
              <a:t>Publicity</a:t>
            </a: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412">
            <a:off x="396385" y="1756499"/>
            <a:ext cx="5831717" cy="41793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275">
            <a:off x="6005266" y="1834746"/>
            <a:ext cx="5653856" cy="37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165" y="200532"/>
            <a:ext cx="11668835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Arrangements for Local and Overseas Participants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138">
            <a:off x="328955" y="1981135"/>
            <a:ext cx="5242820" cy="22379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06" y="2765239"/>
            <a:ext cx="3956713" cy="39567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782">
            <a:off x="6627558" y="1811433"/>
            <a:ext cx="5232400" cy="3962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34" y="200532"/>
            <a:ext cx="5845078" cy="65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dirty="0" smtClean="0"/>
              <a:t>oster for </a:t>
            </a:r>
            <a:r>
              <a:rPr lang="en-US" altLang="zh-TW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dirty="0" smtClean="0"/>
              <a:t>ublicity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 b="0" i="1" dirty="0" smtClean="0">
                <a:solidFill>
                  <a:srgbClr val="002060"/>
                </a:solidFill>
              </a:rPr>
              <a:t>Relevant Information:</a:t>
            </a:r>
            <a:endParaRPr lang="zh-TW" altLang="en-US" sz="3600" b="0" i="1" dirty="0">
              <a:solidFill>
                <a:srgbClr val="00206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TW" sz="3600" b="0" i="1" dirty="0" smtClean="0">
                <a:solidFill>
                  <a:srgbClr val="002060"/>
                </a:solidFill>
              </a:rPr>
              <a:t>Elements:</a:t>
            </a:r>
            <a:endParaRPr lang="zh-TW" altLang="en-US" sz="3600" b="0" i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Manifest the theme</a:t>
            </a:r>
          </a:p>
          <a:p>
            <a:r>
              <a:rPr lang="en-US" altLang="zh-TW" sz="3600" dirty="0" smtClean="0"/>
              <a:t>Show the venue</a:t>
            </a:r>
          </a:p>
          <a:p>
            <a:r>
              <a:rPr lang="en-US" altLang="zh-TW" sz="3600" dirty="0" smtClean="0"/>
              <a:t>Tell the date</a:t>
            </a:r>
          </a:p>
          <a:p>
            <a:r>
              <a:rPr lang="en-US" altLang="zh-TW" sz="3600" dirty="0" smtClean="0"/>
              <a:t>Show the main organizer</a:t>
            </a:r>
            <a:r>
              <a:rPr lang="en-US" altLang="zh-TW" sz="3600" dirty="0"/>
              <a:t> </a:t>
            </a:r>
            <a:r>
              <a:rPr lang="en-US" altLang="zh-TW" sz="3600" dirty="0" smtClean="0"/>
              <a:t>and how to contact</a:t>
            </a:r>
          </a:p>
          <a:p>
            <a:r>
              <a:rPr lang="en-US" altLang="zh-TW" sz="3600" dirty="0" smtClean="0"/>
              <a:t>Show the main sponsor</a:t>
            </a:r>
          </a:p>
          <a:p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4"/>
          </p:nvPr>
        </p:nvSpPr>
        <p:spPr>
          <a:xfrm>
            <a:off x="6604000" y="2438400"/>
            <a:ext cx="4978400" cy="36957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Clear in information</a:t>
            </a: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Attractive in style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20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1220891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文字方塊 1"/>
          <p:cNvSpPr txBox="1"/>
          <p:nvPr/>
        </p:nvSpPr>
        <p:spPr>
          <a:xfrm>
            <a:off x="815413" y="855876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prstClr val="black"/>
                </a:solidFill>
              </a:rPr>
              <a:t>Asian MICE Conference:</a:t>
            </a:r>
            <a:endParaRPr lang="zh-TW" alt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15413" y="261420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prstClr val="black"/>
                </a:solidFill>
              </a:rPr>
              <a:t>Meeting , Incentives, conference, exhibitions &amp; events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08416" y="845641"/>
            <a:ext cx="3936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prstClr val="white"/>
                </a:solidFill>
              </a:rPr>
              <a:t>Venue:: Taipei International Convention Center</a:t>
            </a:r>
          </a:p>
          <a:p>
            <a:r>
              <a:rPr lang="en-US" altLang="zh-TW" sz="2400" dirty="0" smtClean="0">
                <a:solidFill>
                  <a:prstClr val="white"/>
                </a:solidFill>
              </a:rPr>
              <a:t>Organization: Bureau of Foreign Trade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48443" y="592926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prstClr val="black"/>
                </a:solidFill>
              </a:rPr>
              <a:t>Date: October 10, 2014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6355861"/>
            <a:ext cx="11699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81635" y="363071"/>
            <a:ext cx="381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A failed poster…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585</TotalTime>
  <Words>303</Words>
  <Application>Microsoft Office PowerPoint</Application>
  <PresentationFormat>自訂</PresentationFormat>
  <Paragraphs>94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公正</vt:lpstr>
      <vt:lpstr>The workflow and preparation for  conference, seminar and symposium</vt:lpstr>
      <vt:lpstr>PowerPoint 簡報</vt:lpstr>
      <vt:lpstr>PowerPoint 簡報</vt:lpstr>
      <vt:lpstr>PowerPoint 簡報</vt:lpstr>
      <vt:lpstr>PowerPoint 簡報</vt:lpstr>
      <vt:lpstr>Publicity</vt:lpstr>
      <vt:lpstr>Arrangements for Local and Overseas Participants</vt:lpstr>
      <vt:lpstr>Poster for Publicity</vt:lpstr>
      <vt:lpstr>PowerPoint 簡報</vt:lpstr>
      <vt:lpstr>PowerPoint 簡報</vt:lpstr>
      <vt:lpstr>Venue Logistics</vt:lpstr>
      <vt:lpstr>Arranging Staff</vt:lpstr>
      <vt:lpstr>Hospitality</vt:lpstr>
      <vt:lpstr>Workflow for an International Conference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Venue Reservation</dc:title>
  <dc:creator>陳奕臻</dc:creator>
  <cp:lastModifiedBy>Win7User</cp:lastModifiedBy>
  <cp:revision>58</cp:revision>
  <dcterms:created xsi:type="dcterms:W3CDTF">2014-09-30T10:29:40Z</dcterms:created>
  <dcterms:modified xsi:type="dcterms:W3CDTF">2014-10-12T11:42:45Z</dcterms:modified>
</cp:coreProperties>
</file>